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CDD9C-E99D-1643-9DE0-A2EF94D706B2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232DD9-E454-BB41-BADF-C7727D08D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15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232DD9-E454-BB41-BADF-C7727D08DE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124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95CE6-131C-A846-929C-C0AAB4AC11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DA3A3A-39B7-E442-92A6-04CFFD7734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14741-6688-A54A-889E-D044ECACA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E0201-6061-4A4A-B47B-F7447A783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70887-3294-D24C-B637-57F9452B0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73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CD261-6455-F94C-BCA4-236D15F4C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57DDA6-91DB-4C4A-BA0D-4B59E0AA14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05E9B-5118-CA4A-9C52-950C5905F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06E36-3493-BC4B-B449-A94A8D2D7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64E20-F269-0342-82CE-9B670260B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4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2C5F2F-25C2-8D4A-BB02-A94760A389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444694-0648-FC48-A19A-51CDF77C8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2C99B-FD0B-D44D-8F0D-F23969076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895BB-F2FD-C948-B21D-8B8DDC3B8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F3562-F4EB-5544-9672-41397805E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64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10582-17CB-7540-BEF4-7D89FD892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F94D5-E789-7F42-9305-8B4423009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1AAF1-D9D8-424C-B3C5-BE720C20F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F0182-FAB2-B840-B5F1-34016AB93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EFBB0-4E5C-E14F-A43B-97FF3D221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95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5C870-D923-5B40-AA25-4AF3E0E4F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2ACD3C-AC8D-1348-B5A3-B3F411175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6013C-165B-2A40-AAED-BA8B670B9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10471-EB04-0D4B-8608-952AF0F5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472D1-F6CD-2F40-AD40-930A9281F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3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97172-AE7D-BA43-841B-D9F67F60C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FE261-65A0-4A45-A5B6-69D102FBC0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58717F-B752-0340-911A-D0A70E022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F80A3-9004-7A4C-82E2-E34A9B05C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A43E7E-B577-124B-9CF9-E99F60505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11D8CF-EC8A-CD46-A094-A31BEBF10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857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1C47-0CCF-0B47-8EC8-E4278349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8C2FC-20AC-9248-9580-922987FA8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2E33A5-49BC-5548-BFE6-EEBFED1329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FF8DC7-3D5D-F04E-A97F-E65FCD710E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FCFA46-1F43-B548-BE33-57896739F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A74017-E7B3-854B-9265-C877BED41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A041FE-9600-1D4E-9EC7-0E0F9D653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F06784-B1B1-104A-9868-CF7CD16BB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576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BC687-2918-E24E-AE71-0CF123C5C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F53672-4BD9-324D-8CAE-60D5E4646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850B14-4BE7-CB47-B45D-ED54E2CBD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1B2AC-7713-584B-B092-8C96358BA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62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32D402-1B03-D843-A34D-53E44FDC8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BCB1FD-086A-1642-B4BC-A0F2809C2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D2F3C-75FF-AF48-9161-48D35A19C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5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71ECD-F756-7148-A61A-6C716C694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84183-536C-034B-967F-FDA9EA417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0EA8C1-D1DE-4E48-B5BE-526898CAE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14140E-8DE3-AE4B-828D-DFEBA64E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5B18C-6EB4-784F-B6D5-49DC2B6FD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608EF-A03C-4441-846B-FBA71315D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023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70C4E-8DF8-FD49-AA88-4E56AE825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28F36D-9DFB-7D4A-A6E2-FA1F6276C1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80DDF2-3F6B-B74E-A9CD-F7CF4EBA3B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B3878D-5A95-3D4B-8036-4BE069359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295BA8-251C-8144-AFD6-648555DF4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90EA38-C687-8140-B622-9CD874E72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53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2D1A73-3792-0847-9330-F0008AFC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34AAA-BCA8-8848-A4BA-0E8006FC8D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4A908-FE56-7C44-8CEB-3C0CCD2AC1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F4697-758A-614B-BA12-DF7D861C1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9CC56-F525-E44D-B90E-1D06F1F86E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566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9537F-59A3-3B47-8B40-440A404F0C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Test Mockups/Scenarios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3A11A-457B-8443-BC3E-761F32724B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Stove &amp; Oven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3695605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Login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7C178-ED13-4B42-BB1F-6720EC8BC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989" y="970908"/>
            <a:ext cx="6937954" cy="491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857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Default Dashboard / User’s Refrigerator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320CEF-5713-7646-9CC0-BDC2DA41F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342" y="943261"/>
            <a:ext cx="9270460" cy="521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058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My Recipes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95614F-68FD-6C4C-AFBD-A8B585D45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033" y="903542"/>
            <a:ext cx="9965933" cy="560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45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Planner-1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45F278-00DF-C345-8D26-E6945F1A8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721" y="869633"/>
            <a:ext cx="9544016" cy="536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34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Planner-2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9AA64C-DD60-124D-831F-31A1F1C98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721" y="869633"/>
            <a:ext cx="9580560" cy="538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38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Planner-3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86696D-8876-824A-BE18-86909ED91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73" y="770562"/>
            <a:ext cx="10257654" cy="575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871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21</Words>
  <Application>Microsoft Macintosh PowerPoint</Application>
  <PresentationFormat>Widescreen</PresentationFormat>
  <Paragraphs>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Test Mockups/Scenarios</vt:lpstr>
      <vt:lpstr>Login</vt:lpstr>
      <vt:lpstr>Default Dashboard / User’s Refrigerator</vt:lpstr>
      <vt:lpstr>My Recipes</vt:lpstr>
      <vt:lpstr>Planner-1</vt:lpstr>
      <vt:lpstr>Planner-2</vt:lpstr>
      <vt:lpstr>Planner-3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Scenarios</dc:title>
  <dc:creator>Robert Chin</dc:creator>
  <cp:lastModifiedBy>Robert Chin</cp:lastModifiedBy>
  <cp:revision>9</cp:revision>
  <dcterms:created xsi:type="dcterms:W3CDTF">2019-11-10T18:44:06Z</dcterms:created>
  <dcterms:modified xsi:type="dcterms:W3CDTF">2019-11-10T20:42:43Z</dcterms:modified>
</cp:coreProperties>
</file>

<file path=docProps/thumbnail.jpeg>
</file>